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666d0fe437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666d0fe43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666d0fe437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666d0fe437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666d0fe437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666d0fe437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666d0fe437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666d0fe437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666d0fe437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666d0fe437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666d0fe437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666d0fe437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666d0fe437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666d0fe437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1239450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Potential of </a:t>
            </a:r>
            <a:r>
              <a:rPr b="1" lang="en"/>
              <a:t>GenAI</a:t>
            </a:r>
            <a:r>
              <a:rPr lang="en"/>
              <a:t>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 2024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32900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CrossML Technology Insights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97988" y="466325"/>
            <a:ext cx="1748026" cy="611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Generative AI's Impact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Generative AI has become a catalyst for modern businesses.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It's about elevating the entire experience.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2023, businesses witnessed the potential and magical power of Generative AI for various industries.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 2024, industry leaders are nurturing innovation and strategically implementing to drive business success.</a:t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64825" y="4460375"/>
            <a:ext cx="1014350" cy="354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Economic Impact of Gen AI</a:t>
            </a:r>
            <a:endParaRPr/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Recent developments indicate Gen AI performance is expected to match median human performance.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Research estimates suggest Gen AI could add trillions of dollars in value to the global economy.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Gen AI's impact on higher-wage knowledge workers is transformative.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Adoption is faster in developed countries</a:t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64825" y="4460375"/>
            <a:ext cx="1014350" cy="354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 AI Use-Cases Across Industries</a:t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Major industries are exploring valuable Gen AI use-cases, including Banking, High Tech, Pharmaceutical, Manufacturing, Healthcare, Insurance, and Telecommunication.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Promising areas i</a:t>
            </a:r>
            <a:r>
              <a:rPr lang="en"/>
              <a:t>n</a:t>
            </a:r>
            <a:r>
              <a:rPr lang="en"/>
              <a:t>clude Retail, Travel, and CPG industries.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Use-cases in customer service, sales, and personalized product descriptions.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Gen AI can cut significant time spent by sales representatives and customer support</a:t>
            </a:r>
            <a:endParaRPr/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64825" y="4460375"/>
            <a:ext cx="1014350" cy="354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 AI in Banking and Financial Institutes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Banks and financial institutes have invested highly in digital transformation for decades.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One European bank used Gen AI to develop an ESG virtual assistant.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Use-cases include data extraction from financial documents.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Challenges persist due to heavy regulation, with divided opinions among industry players.</a:t>
            </a:r>
            <a:endParaRPr/>
          </a:p>
        </p:txBody>
      </p:sp>
      <p:pic>
        <p:nvPicPr>
          <p:cNvPr id="84" name="Google Shape;8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64825" y="4460375"/>
            <a:ext cx="1014350" cy="354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Gen AI in Pharmaceutical and Life Sciences</a:t>
            </a:r>
            <a:endParaRPr/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Pharmaceutical, life sciences, and chemicals industries have adopted Gen AI in Drug Discovery use cases.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Companies spend roughly 15-25 percent of their revenues and years to develop new drugs.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Gen AI foundation models help generate candidate molecules and accelerate drug development.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Use-cases include faster search in scientific literature and analysis of medical images</a:t>
            </a:r>
            <a:endParaRPr/>
          </a:p>
        </p:txBody>
      </p:sp>
      <p:pic>
        <p:nvPicPr>
          <p:cNvPr id="91" name="Google Shape;9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64825" y="4460375"/>
            <a:ext cx="1014350" cy="354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Risks and Concerns</a:t>
            </a:r>
            <a:endParaRPr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Mitigate bias in training data and models to ensure fair and ethical AI outputs across diverse populations.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Develop more interpretable models to foster trust, transparency, and accountability in AI decision-making.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Combat misinformation and deepfakes through user education, ethical guidelines, and advanced detection technologies.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Address potential job displacement with comprehensive reskilling initiatives and embrace new AI-driven job opportunities.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Responsible Development: </a:t>
            </a:r>
            <a:r>
              <a:rPr lang="en"/>
              <a:t>Prioritize responsible AI development through collaboration, research, and ongoing discourse to maximize benefits and mitigate risks.</a:t>
            </a:r>
            <a:endParaRPr/>
          </a:p>
        </p:txBody>
      </p:sp>
      <p:pic>
        <p:nvPicPr>
          <p:cNvPr id="98" name="Google Shape;9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64825" y="4460375"/>
            <a:ext cx="1014350" cy="354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Takeaways</a:t>
            </a:r>
            <a:endParaRPr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Businesses must act quickly to prepare valuable use cases.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Addressing both opportunities and risks is crucial</a:t>
            </a:r>
            <a:endParaRPr/>
          </a:p>
        </p:txBody>
      </p:sp>
      <p:pic>
        <p:nvPicPr>
          <p:cNvPr id="105" name="Google Shape;10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64825" y="4460375"/>
            <a:ext cx="1014350" cy="354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